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72" r:id="rId2"/>
    <p:sldId id="580" r:id="rId3"/>
    <p:sldId id="584" r:id="rId4"/>
    <p:sldId id="586" r:id="rId5"/>
    <p:sldId id="583" r:id="rId6"/>
    <p:sldId id="532" r:id="rId7"/>
    <p:sldId id="590" r:id="rId8"/>
    <p:sldId id="587" r:id="rId9"/>
    <p:sldId id="588" r:id="rId10"/>
    <p:sldId id="589" r:id="rId11"/>
    <p:sldId id="591" r:id="rId12"/>
    <p:sldId id="594" r:id="rId13"/>
    <p:sldId id="595" r:id="rId14"/>
    <p:sldId id="538" r:id="rId15"/>
    <p:sldId id="596" r:id="rId16"/>
    <p:sldId id="597" r:id="rId17"/>
    <p:sldId id="598" r:id="rId18"/>
    <p:sldId id="601" r:id="rId19"/>
    <p:sldId id="602" r:id="rId20"/>
    <p:sldId id="600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07"/>
  </p:normalViewPr>
  <p:slideViewPr>
    <p:cSldViewPr>
      <p:cViewPr varScale="1">
        <p:scale>
          <a:sx n="165" d="100"/>
          <a:sy n="165" d="100"/>
        </p:scale>
        <p:origin x="132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1T17:45:26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362 3184 24575,'52'2'0,"43"3"0,-15-1 0,10 0 0,-18-1 0,4 1 0,-1-1 0,1 0 0,0 0 0,-2 0 0,27 1 0,-6-1 0,-24 0 0,-5-1 0,-13-1 0,-1 0 0,4 0 0,2 0 0,18 1 0,6-1 0,14 0 0,3 1 0,-29-1 0,0 0 0,-1 0 0,26 1 0,-6-1 0,-20 0 0,-6 0 0,-10 0 0,-4 0 0,38 0 0,-35 0 0,2 1 0,10 0 0,1 1 0,8 1 0,0 0 0,-1 1 0,-2-1 0,-8 0 0,-2-1 0,-6 0 0,-1-1 0,2 0 0,2-1 0,11 1 0,2 0 0,7 1 0,3-1 0,1 1 0,-1-1 0,-10 1 0,-3-1 0,-14-1 0,-3 0 0,30-1 0,-8-1 0,19 0 0,-35 1 0,3 0 0,2 0 0,-1 0 0,-7 0 0,-3 0 0,18 0 0,-25 0 0,6 0 0,43 0 0,-21 0 0,8 0 0,16 0 0,4 0 0,-31-1 0,-1 1 0,-1 0 0,20-1 0,-5 0 0,-20 1 0,-4-2 0,34-1 0,-42 1 0,4 0 0,15 0 0,4 1 0,11 0 0,2 0 0,-2 1 0,-2 0 0,-12 0 0,-4 0 0,32 0 0,-2-1 0,-40 0 0,3 0 0,9 0 0,3 0 0,9 0 0,1 0 0,-6 0 0,-1 1 0,-9 0 0,-3 0 0,39 1 0,-20 0 0,-3 1 0,12 0 0,2 0 0,-5-1 0,-14-2 0,-20 0 0,0 0 0,10 1 0,19 2 0,17 0 0,-4 0 0,-12-1 0,-16 0 0,-1-1 0,15 3 0,-30 0 0,3 0 0,3 1 0,0-1 0,-4 1 0,-3-1 0,27 0 0,-32-2 0,-7 1 0,8 2 0,26 3 0,17 2 0,-5-1 0,-22-3 0,-31-3 0,-18-1 0,4 2 0,14 2 0,11 1 0,-2 0 0,-8-2 0,-3-1 0,24 3 0,37 1 0,-35-4 0,1 0 0,-2-1 0,-3 0 0,19-2 0,-33 0 0,-16-1 0,9-1 0,17-2 0,21 1 0,14-1 0,-4 1 0,-21 1 0,-26 7 0,-23 22 0,-8 17 0,-2 19 0,0 8 0,0 5 0,3 6 0,2 6 0,2 0 0,2-2 0,-3 5 0,-1 4 0,1 2 0,0-6 0,2-13 0,0-16 0,0-5 0,-2 2 0,-3 9 0,-5 21 0,-4 9 0,-2-1 0,2-14 0,1-20 0,1-12 0,-2 0 0,-2 8 0,-2 9 0,0 3 0,1-3 0,3-9 0,2-10 0,1-4 0,-1 1 0,0 4 0,1 2 0,0-4 0,1-8 0,2-5 0,0 0 0,-1 5 0,-2 10 0,-2 0 0,1-5 0,1-12 0,4-16 0,4 7 0,5 17 0,4 13 0,0 8 0,-1-7 0,-2-12 0,-1-8 0,-2-12 0,-3-2 0,-1-6 0,0 4 0,-1 2 0,0-4 0,0 0 0,-1-5 0,1 0 0,0 7 0,0 3 0,-1 6 0,1-3 0,-1-5 0,2-1 0,-1 11 0,1 3 0,0 10 0,0-1 0,-1-9 0,0-4 0,0-9 0,0-3 0,0-2 0,0 2 0,-1 1 0,1 2 0,-1 4 0,1 1 0,-1 3 0,1 0 0,0-1 0,0 0 0,0 1 0,1-1 0,-1-3 0,0-3 0,1 2 0,-1 3 0,1 3 0,-1 2 0,0-1 0,0 1 0,0 5 0,1 7 0,0 10 0,0 2 0,0-7 0,0-17 0,-1-14 0,-2 1 0,0 7 0,-1 11 0,1 7 0,1-1 0,1-12 0,0 15 0,0-6 0,-1 7 0,1-6 0,0-17 0,-1-9 0,0 0 0,1 5 0,-2 11 0,-2 13 0,0 2 0,0 5 0,1-7 0,-1-8 0,0-5 0,0-10 0,-1 0 0,1 3 0,0 0 0,2-2 0,1-8 0,1 0 0,0 16 0,0 10 0,-1 13 0,0 5 0,0-12 0,-1-8 0,1-16 0,1-10 0,0-4 0,0 1 0,1 2 0,0 0 0,1 1 0,38-4 0,46-2 0,-24-3 0,5-1 0,4 0 0,-3 0 0,31 1 0,-23 0 0,19 0 0,-27 2 0,6-1 0,19 2 0,4 0 0,-5-1 0,-5 0 0,-19-1 0,-8 0 0,8-2 0,-45-1 0,4-2 0,39-2 0,-7 2 0,6 0 0,13-1 0,2 1 0,-4 1 0,-4 0 0,-16 1 0,-8-1 0,-2 0 0,-25 0 0,17-1 0,37 0 0,-22 1 0,4 0 0,1 1 0,-1-1 0,30 1 0,-30 0 0,-16 1 0,14 4 0,27 1 0,12 2 0,-13-2 0,-21-4 0,-16-4 0,0-2 0,15 1 0,-1 1 0,-1 0 0,-15 1 0,-15 0 0,-12 1 0,-2-1 0,0-1 0,4-1 0,6-1 0,2 0 0,-10 2 0,2-3 0,-20-20 0,-2-20 0,0-20 0,-1-11 0,3 10 0,0-3 0,-2 0 0,0-8 0,-2-2 0,2 1 0,0 9 0,3 11 0,0 9 0,0 7 0,2 4 0,-2 2 0,1-1 0,-2-2 0,1-2 0,1-3 0,1 1 0,1-1 0,0-1 0,1 1 0,-1 1 0,1-1 0,1-1 0,1-2 0,0-4 0,-1-3 0,-1-2 0,-2 1 0,0 5 0,-1 2 0,0 1 0,1 1 0,0-2 0,-1-3 0,1 1 0,1-1 0,1 3 0,1 0 0,0 1 0,-1-1 0,1-3 0,2-2 0,1-3 0,2 0 0,-1-5 0,-1-5 0,-2-9 0,-2-5 0,-2-2 0,1-1 0,0 3 0,1 1 0,-1 5 0,0 6 0,0 4 0,-1 6 0,-1 3 0,-1 4 0,-1 2 0,-2 2 0,0 1 0,1 4 0,3 3 0,1 2 0,0 1 0,0-3 0,1-2 0,-1-2 0,-1-2 0,0-2 0,0-1 0,0-3 0,1-4 0,0-3 0,0-5 0,-2-4 0,-4-2 0,-1 4 0,1 5 0,1 4 0,1 0 0,0 0 0,2 3 0,0 2 0,2 4 0,0 2 0,0 0 0,-1 1 0,0-4 0,-1-3 0,-1-6 0,1-2 0,1 0 0,2 4 0,0 1 0,1-2 0,1-6 0,-1-9 0,-1-3 0,0-7 0,-1 0 0,0-1 0,0 1 0,0 3 0,0 6 0,1 7 0,0 10 0,0 9 0,0 4 0,-1 3 0,0-1 0,0 3 0,0 1 0,0-1 0,0-3 0,1-6 0,0-9 0,-1-7 0,1-3 0,0 0 0,0 5 0,1 6 0,-1 5 0,-1 4 0,1-1 0,-1 0 0,0-1 0,0 0 0,0 0 0,1 0 0,-1-1 0,1-3 0,0-3 0,0-4 0,1-2 0,-1 2 0,2 3 0,0 5 0,-1 3 0,0 2 0,0 1 0,-2 1 0,0 1 0,0 1 0,-1 2 0,0 1 0,-1 4 0,1 0 0,0 1 0,0-3 0,1 0 0,-3 0 0,0-2 0,-2 0 0,-2-2 0,-1-1 0,0 0 0,2 0 0,1 5 0,2 5 0,0 7 0,1 4 0,-1 3 0,1 0 0,-1 0 0,-1-3 0,0-2 0,-1 1 0,1-1 0,0-1 0,0 1 0,0 3 0,1 3 0,1 6 0,-2-2 0,-1-4 0,-1-1 0,0 2 0,4 7 0,0 2 0,0-3 0,0 2 0,-1-4 0,1 3 0,0-3 0,0-2 0,0 3 0,-28 5 0,-52 2 0,22 2 0,-5 1 0,-5 0 0,2 0 0,12 0 0,6 0 0,-8-1 0,12 0 0,-25-1 0,16 2 0,-5-1 0,-11 0 0,-2 0 0,1 0 0,1-1 0,10 0 0,3 0 0,-31-4 0,12-2 0,-5 1 0,-17 3 0,44 3 0,0 2 0,1-1 0,1 2 0,-40 1 0,23-1 0,10-2 0,1 0 0,-7-1 0,-6 0 0,-2 1 0,2 0 0,-1 1 0,-15 0 0,38 0 0,-2-1 0,-7 1 0,-1-1 0,0 1 0,2 0 0,6-1 0,2 0 0,-38 1 0,6 1 0,-4-2 0,-6 1 0,-3-2 0,7 0 0,3 1 0,7-1 0,4 1 0,-13 0 0,-10 0 0,43 0 0,0 0 0,0 0 0,1 0 0,-42 0 0,7 0 0,-8 0 0,41 0 0,-1 0 0,-7 0 0,-2 0 0,-4 0 0,-1 0 0,4 0 0,2 0 0,4 0 0,3 0 0,-41 0 0,16 0 0,4-2 0,-4-1 0,-15-1 0,42 2 0,-2 0 0,-2 1 0,0-1 0,4 1 0,1 1 0,-32-1 0,24 1 0,10 0 0,-5 0 0,-9 0 0,-11 0 0,3 0 0,12 1 0,18-1 0,15 1 0,-1-1 0,-16 0 0,-30-1 0,27 0 0,-2 0 0,-6 0 0,0 0 0,1 0 0,2 0 0,3 1 0,1-1 0,-46 1 0,44 0 0,-2 0 0,-7 0 0,-2 1 0,-7 1 0,-3 1 0,-6 0 0,0 1 0,3 0 0,1 0 0,9 0 0,2 0 0,12-1 0,2 0 0,-31 0 0,7-1 0,-3-2 0,-15 0 0,5-1 0,31 0 0,3 0 0,-4 0 0,-26 0 0,31 1 0,-22 0 0,-18 1 0,40-1 0,-2 1 0,-4 0 0,-1 0 0,1 0 0,2 0 0,-40 2 0,29 1 0,19-2 0,10 1 0,0-1 0,-6 0 0,-7-2 0,2 0 0,7 0 0,8 0 0,2 0 0,-11 0 0,-21-1 0,-25 0 0,34 0 0,-3 0 0,0 1 0,0-1 0,3 1 0,2 0 0,-44 0 0,1-1 0,40 0 0,-1 0 0,-6-1 0,-2 1 0,-1-1 0,-1 1 0,5-1 0,-1 1 0,3 0 0,-1 1 0,0-1 0,-2 0 0,-7 1 0,-2-1 0,-4 1 0,-1-1 0,0 1 0,0 0 0,3 0 0,1-1 0,8 1 0,1-1 0,2 0 0,2-1 0,5 0 0,1 0 0,-45-1 0,8 2 0,10 0 0,3 1 0,4 0 0,0 0 0,1 0 0,-3 0 0,-1 0 0,7 0 0,11 1 0,11-1 0,6 1 0,1-1 0,0 1 0,0 0 0,-5 1 0,0 0 0,2-1 0,3 0 0,2-1 0,-2 0 0,-4 1 0,1 0 0,6 1 0,8 0 0,14-1 0,2 0 0,4 0 0,-9 0 0,-13 0 0,-8 1 0,-6 0 0,-2 0 0,7-1 0,6-1 0,5 1 0,7 1 0,7-1 0,8-1 0,6 1 0,1-1 0,2 21 0,-1 20 0,1 31 0,-1 23 0,0 2 0,0-9 0,-1-16 0,0-16 0,-1-9 0,0-7 0,-1-3 0,1-2 0,-2 4 0,0 2 0,-1 5 0,2 1 0,-1 7 0,2 8 0,0 12 0,5 11 0,5 2 0,5-6 0,1-18 0,-1-16 0,-3-12 0,0 2 0,0 2 0,-2-3 0,-2-9 0,-2-14 0,-3-1 0,3 14 0,4 19 0,1 10 0,2-4 0,-4-22 0,-4-11 0,-1-5 0,0 0 0,-1 4 0,0-4 0,0 1 0,-1-1 0,0 1 0,1 3 0,-1 0 0,1 1 0,0 3 0,-1 7 0,1 9 0,0 12 0,3 8 0,3 0 0,0-7 0,-2-15 0,-2-13 0,-3-2 0,0 3 0,-1 11 0,0 8 0,0 5 0,0 4 0,3 2 0,3-2 0,4-6 0,0-11 0,-2-13 0,-2-6 0,-1 1 0,0-1 0,0 1 0,0-6 0,-1 5 0,2 6 0,1 8 0,1 4 0,-3-5 0,0-4 0,-2-5 0,0-6 0,-1-3 0,0-5 0,0-1 0,-1-3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78970-2131-4A9F-970D-047F23563CFF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AEFC2-8706-4437-A9C8-058E5040A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1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AEFC2-8706-4437-A9C8-058E5040A9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2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AEFC2-8706-4437-A9C8-058E5040A9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2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AEFC2-8706-4437-A9C8-058E5040A9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AEFC2-8706-4437-A9C8-058E5040A9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9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AEFC2-8706-4437-A9C8-058E5040A9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45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AEFC2-8706-4437-A9C8-058E5040A9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4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AC1E-86B5-479F-9AB7-8843D2148184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E29-8E40-4ECD-BC83-E10036BDE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AC1E-86B5-479F-9AB7-8843D2148184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E29-8E40-4ECD-BC83-E10036BDE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AC1E-86B5-479F-9AB7-8843D2148184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E29-8E40-4ECD-BC83-E10036BDE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AC1E-86B5-479F-9AB7-8843D2148184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E29-8E40-4ECD-BC83-E10036BDE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AC1E-86B5-479F-9AB7-8843D2148184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E29-8E40-4ECD-BC83-E10036BDE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AC1E-86B5-479F-9AB7-8843D2148184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E29-8E40-4ECD-BC83-E10036BDE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AC1E-86B5-479F-9AB7-8843D2148184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E29-8E40-4ECD-BC83-E10036BDE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AC1E-86B5-479F-9AB7-8843D2148184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E29-8E40-4ECD-BC83-E10036BDE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AC1E-86B5-479F-9AB7-8843D2148184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E29-8E40-4ECD-BC83-E10036BDE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AC1E-86B5-479F-9AB7-8843D2148184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E29-8E40-4ECD-BC83-E10036BDE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AC1E-86B5-479F-9AB7-8843D2148184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0E29-8E40-4ECD-BC83-E10036BDE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DAC1E-86B5-479F-9AB7-8843D2148184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40E29-8E40-4ECD-BC83-E10036BDE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742238-FFBD-A060-F0FA-1D988EEEB95E}"/>
              </a:ext>
            </a:extLst>
          </p:cNvPr>
          <p:cNvSpPr txBox="1"/>
          <p:nvPr/>
        </p:nvSpPr>
        <p:spPr>
          <a:xfrm>
            <a:off x="1581150" y="694313"/>
            <a:ext cx="5981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Calvary Chapel Sun City </a:t>
            </a:r>
          </a:p>
          <a:p>
            <a:pPr algn="ctr"/>
            <a:r>
              <a:rPr lang="en-US" sz="3600" dirty="0"/>
              <a:t> Gin Remodel Project</a:t>
            </a:r>
          </a:p>
          <a:p>
            <a:pPr algn="ctr"/>
            <a:r>
              <a:rPr lang="en-US" sz="3600" dirty="0"/>
              <a:t>11/12/2023</a:t>
            </a:r>
          </a:p>
        </p:txBody>
      </p:sp>
    </p:spTree>
    <p:extLst>
      <p:ext uri="{BB962C8B-B14F-4D97-AF65-F5344CB8AC3E}">
        <p14:creationId xmlns:p14="http://schemas.microsoft.com/office/powerpoint/2010/main" val="785230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C3FA3-DA55-F190-810D-D53F446D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38"/>
            <a:ext cx="9144000" cy="47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4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97C75A-F46D-400D-E2FA-D194BA6AE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38"/>
            <a:ext cx="9144000" cy="47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30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1D27F5-06F4-9337-7782-7E436613C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245E81-D176-3E0F-48CE-57F5EF3E3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2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27001C-FE54-A341-9CFE-174C532C1509}"/>
              </a:ext>
            </a:extLst>
          </p:cNvPr>
          <p:cNvSpPr txBox="1"/>
          <p:nvPr/>
        </p:nvSpPr>
        <p:spPr>
          <a:xfrm>
            <a:off x="304800" y="20955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Four Phases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1AE54-F8E6-28BD-423F-A43A9BE3AF10}"/>
              </a:ext>
            </a:extLst>
          </p:cNvPr>
          <p:cNvSpPr txBox="1"/>
          <p:nvPr/>
        </p:nvSpPr>
        <p:spPr>
          <a:xfrm>
            <a:off x="1219200" y="1047750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Remodel Inside of 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Outside of 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Addition to 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Landscaping</a:t>
            </a:r>
          </a:p>
        </p:txBody>
      </p:sp>
    </p:spTree>
    <p:extLst>
      <p:ext uri="{BB962C8B-B14F-4D97-AF65-F5344CB8AC3E}">
        <p14:creationId xmlns:p14="http://schemas.microsoft.com/office/powerpoint/2010/main" val="300128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27001C-FE54-A341-9CFE-174C532C1509}"/>
              </a:ext>
            </a:extLst>
          </p:cNvPr>
          <p:cNvSpPr txBox="1"/>
          <p:nvPr/>
        </p:nvSpPr>
        <p:spPr>
          <a:xfrm>
            <a:off x="304800" y="20955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1AE54-F8E6-28BD-423F-A43A9BE3AF10}"/>
              </a:ext>
            </a:extLst>
          </p:cNvPr>
          <p:cNvSpPr txBox="1"/>
          <p:nvPr/>
        </p:nvSpPr>
        <p:spPr>
          <a:xfrm>
            <a:off x="1219200" y="104775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Building Fund: $167.6K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Savings: $150K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General Operations: $130-150K</a:t>
            </a:r>
          </a:p>
        </p:txBody>
      </p:sp>
    </p:spTree>
    <p:extLst>
      <p:ext uri="{BB962C8B-B14F-4D97-AF65-F5344CB8AC3E}">
        <p14:creationId xmlns:p14="http://schemas.microsoft.com/office/powerpoint/2010/main" val="82800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A3C2C8-FCAC-981D-8CE9-35C2C2455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5750"/>
            <a:ext cx="3060700" cy="26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2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51AE54-F8E6-28BD-423F-A43A9BE3AF10}"/>
              </a:ext>
            </a:extLst>
          </p:cNvPr>
          <p:cNvSpPr txBox="1"/>
          <p:nvPr/>
        </p:nvSpPr>
        <p:spPr>
          <a:xfrm>
            <a:off x="1828800" y="325755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2 25 TON AC Units - $94K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3C2C8-FCAC-981D-8CE9-35C2C2455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5750"/>
            <a:ext cx="3060700" cy="26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9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27001C-FE54-A341-9CFE-174C532C1509}"/>
              </a:ext>
            </a:extLst>
          </p:cNvPr>
          <p:cNvSpPr txBox="1"/>
          <p:nvPr/>
        </p:nvSpPr>
        <p:spPr>
          <a:xfrm>
            <a:off x="304800" y="20955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1AE54-F8E6-28BD-423F-A43A9BE3AF10}"/>
              </a:ext>
            </a:extLst>
          </p:cNvPr>
          <p:cNvSpPr txBox="1"/>
          <p:nvPr/>
        </p:nvSpPr>
        <p:spPr>
          <a:xfrm>
            <a:off x="1219200" y="104775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Building Fund: $73.6K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Savings: $150K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General Operations: $130-150K</a:t>
            </a:r>
          </a:p>
        </p:txBody>
      </p:sp>
    </p:spTree>
    <p:extLst>
      <p:ext uri="{BB962C8B-B14F-4D97-AF65-F5344CB8AC3E}">
        <p14:creationId xmlns:p14="http://schemas.microsoft.com/office/powerpoint/2010/main" val="274890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27001C-FE54-A341-9CFE-174C532C1509}"/>
              </a:ext>
            </a:extLst>
          </p:cNvPr>
          <p:cNvSpPr txBox="1"/>
          <p:nvPr/>
        </p:nvSpPr>
        <p:spPr>
          <a:xfrm>
            <a:off x="304800" y="20955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Four Phases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1AE54-F8E6-28BD-423F-A43A9BE3AF10}"/>
              </a:ext>
            </a:extLst>
          </p:cNvPr>
          <p:cNvSpPr txBox="1"/>
          <p:nvPr/>
        </p:nvSpPr>
        <p:spPr>
          <a:xfrm>
            <a:off x="1219200" y="1047750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Remodel Inside of 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Outside of 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Addition to 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Landscaping</a:t>
            </a:r>
          </a:p>
        </p:txBody>
      </p:sp>
    </p:spTree>
    <p:extLst>
      <p:ext uri="{BB962C8B-B14F-4D97-AF65-F5344CB8AC3E}">
        <p14:creationId xmlns:p14="http://schemas.microsoft.com/office/powerpoint/2010/main" val="313585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FF5BB0-63F3-8855-5E94-A13FD2F31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323850"/>
            <a:ext cx="9372599" cy="570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1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742238-FFBD-A060-F0FA-1D988EEEB95E}"/>
              </a:ext>
            </a:extLst>
          </p:cNvPr>
          <p:cNvSpPr txBox="1"/>
          <p:nvPr/>
        </p:nvSpPr>
        <p:spPr>
          <a:xfrm>
            <a:off x="1581150" y="694313"/>
            <a:ext cx="5981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Calvary Chapel Sun City </a:t>
            </a:r>
          </a:p>
          <a:p>
            <a:pPr algn="ctr"/>
            <a:r>
              <a:rPr lang="en-US" sz="3600" dirty="0"/>
              <a:t> Gin Remodel Project</a:t>
            </a:r>
          </a:p>
          <a:p>
            <a:pPr algn="ctr"/>
            <a:r>
              <a:rPr lang="en-US" sz="3600" dirty="0"/>
              <a:t>11/12/2023</a:t>
            </a:r>
          </a:p>
        </p:txBody>
      </p:sp>
    </p:spTree>
    <p:extLst>
      <p:ext uri="{BB962C8B-B14F-4D97-AF65-F5344CB8AC3E}">
        <p14:creationId xmlns:p14="http://schemas.microsoft.com/office/powerpoint/2010/main" val="351522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AD373-D619-275F-1DC5-8728CC5B5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8779"/>
            <a:ext cx="5943600" cy="51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6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35504F-346D-98D4-7079-408E2C679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6350"/>
            <a:ext cx="7747000" cy="5130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A1B158-4869-84CA-4BF3-C4EB57B645E6}"/>
                  </a:ext>
                </a:extLst>
              </p14:cNvPr>
              <p14:cNvContentPartPr/>
              <p14:nvPr/>
            </p14:nvContentPartPr>
            <p14:xfrm>
              <a:off x="2201150" y="1046489"/>
              <a:ext cx="5110560" cy="327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A1B158-4869-84CA-4BF3-C4EB57B645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3150" y="1028849"/>
                <a:ext cx="5146200" cy="33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785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50603D-528C-EF53-99D3-4F7B51155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5" y="0"/>
            <a:ext cx="76508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7D25A4-89C7-3204-ACD5-1EA79A4F0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5" y="0"/>
            <a:ext cx="76508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7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090F54-140C-2BD2-72B8-07C841F6D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38"/>
            <a:ext cx="9144000" cy="47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4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45C1C-DD9E-A621-D901-3EF43106E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2838"/>
            <a:ext cx="9131047" cy="47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7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980917-9055-A592-8DF1-BB65FCD7E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838"/>
            <a:ext cx="9144000" cy="47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21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22598</TotalTime>
  <Words>88</Words>
  <Application>Microsoft Macintosh PowerPoint</Application>
  <PresentationFormat>On-screen Show (16:9)</PresentationFormat>
  <Paragraphs>31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Terry Gray</dc:creator>
  <cp:keywords/>
  <dc:description/>
  <cp:lastModifiedBy>Microsoft Office User</cp:lastModifiedBy>
  <cp:revision>222</cp:revision>
  <cp:lastPrinted>2018-10-24T15:42:22Z</cp:lastPrinted>
  <dcterms:created xsi:type="dcterms:W3CDTF">2010-01-06T17:16:57Z</dcterms:created>
  <dcterms:modified xsi:type="dcterms:W3CDTF">2023-11-13T16:54:14Z</dcterms:modified>
  <cp:category/>
</cp:coreProperties>
</file>